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BBFCB25-AEAB-4CBB-8A91-D4B3445FF87F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7C65C7-8FB0-4F2B-82F2-C617FDAC4B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media10.wav"/><Relationship Id="rId7" Type="http://schemas.openxmlformats.org/officeDocument/2006/relationships/image" Target="../media/image38.png"/><Relationship Id="rId2" Type="http://schemas.microsoft.com/office/2007/relationships/media" Target="../media/media10.wav"/><Relationship Id="rId1" Type="http://schemas.openxmlformats.org/officeDocument/2006/relationships/tags" Target="../tags/tag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audio" Target="../media/media11.wav"/><Relationship Id="rId7" Type="http://schemas.openxmlformats.org/officeDocument/2006/relationships/image" Target="../media/image21.png"/><Relationship Id="rId2" Type="http://schemas.microsoft.com/office/2007/relationships/media" Target="../media/media11.wav"/><Relationship Id="rId1" Type="http://schemas.openxmlformats.org/officeDocument/2006/relationships/tags" Target="../tags/tag1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media2.wav"/><Relationship Id="rId7" Type="http://schemas.openxmlformats.org/officeDocument/2006/relationships/image" Target="../media/image13.png"/><Relationship Id="rId2" Type="http://schemas.microsoft.com/office/2007/relationships/media" Target="../media/media2.wav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media3.wav"/><Relationship Id="rId7" Type="http://schemas.openxmlformats.org/officeDocument/2006/relationships/image" Target="../media/image16.png"/><Relationship Id="rId2" Type="http://schemas.microsoft.com/office/2007/relationships/media" Target="../media/media3.wav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media4.wav"/><Relationship Id="rId7" Type="http://schemas.openxmlformats.org/officeDocument/2006/relationships/image" Target="../media/image18.png"/><Relationship Id="rId2" Type="http://schemas.microsoft.com/office/2007/relationships/media" Target="../media/media4.wav"/><Relationship Id="rId1" Type="http://schemas.openxmlformats.org/officeDocument/2006/relationships/tags" Target="../tags/tag3.xml"/><Relationship Id="rId6" Type="http://schemas.openxmlformats.org/officeDocument/2006/relationships/image" Target="../media/image17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../media/media5.wav"/><Relationship Id="rId7" Type="http://schemas.openxmlformats.org/officeDocument/2006/relationships/image" Target="../media/image22.png"/><Relationship Id="rId2" Type="http://schemas.microsoft.com/office/2007/relationships/media" Target="../media/media5.wav"/><Relationship Id="rId1" Type="http://schemas.openxmlformats.org/officeDocument/2006/relationships/tags" Target="../tags/tag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../media/media6.wav"/><Relationship Id="rId7" Type="http://schemas.openxmlformats.org/officeDocument/2006/relationships/image" Target="../media/image26.png"/><Relationship Id="rId2" Type="http://schemas.microsoft.com/office/2007/relationships/media" Target="../media/media6.wav"/><Relationship Id="rId1" Type="http://schemas.openxmlformats.org/officeDocument/2006/relationships/tags" Target="../tags/tag5.xml"/><Relationship Id="rId6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media7.wav"/><Relationship Id="rId7" Type="http://schemas.openxmlformats.org/officeDocument/2006/relationships/image" Target="../media/image21.png"/><Relationship Id="rId2" Type="http://schemas.microsoft.com/office/2007/relationships/media" Target="../media/media7.wav"/><Relationship Id="rId1" Type="http://schemas.openxmlformats.org/officeDocument/2006/relationships/tags" Target="../tags/tag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audio" Target="../media/media8.wav"/><Relationship Id="rId7" Type="http://schemas.openxmlformats.org/officeDocument/2006/relationships/image" Target="../media/image21.png"/><Relationship Id="rId2" Type="http://schemas.microsoft.com/office/2007/relationships/media" Target="../media/media8.wav"/><Relationship Id="rId1" Type="http://schemas.openxmlformats.org/officeDocument/2006/relationships/tags" Target="../tags/tag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audio" Target="../media/media9.wav"/><Relationship Id="rId7" Type="http://schemas.openxmlformats.org/officeDocument/2006/relationships/image" Target="../media/image34.png"/><Relationship Id="rId2" Type="http://schemas.microsoft.com/office/2007/relationships/media" Target="../media/media9.wav"/><Relationship Id="rId1" Type="http://schemas.openxmlformats.org/officeDocument/2006/relationships/tags" Target="../tags/tag8.xml"/><Relationship Id="rId6" Type="http://schemas.openxmlformats.org/officeDocument/2006/relationships/image" Target="../media/image33.png"/><Relationship Id="rId5" Type="http://schemas.openxmlformats.org/officeDocument/2006/relationships/image" Target="../media/image2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5151">
            <a:off x="3148836" y="1037287"/>
            <a:ext cx="1729009" cy="172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2447925"/>
            <a:ext cx="5105400" cy="160019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92D050"/>
                </a:solidFill>
              </a:rPr>
              <a:t>EL PROYECTO 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LOS INTERESES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3573" y="6200480"/>
            <a:ext cx="4191000" cy="1101248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5"/>
                </a:solidFill>
              </a:rPr>
              <a:t>Antonio Jilek</a:t>
            </a:r>
            <a:endParaRPr lang="en-US" sz="4800" dirty="0">
              <a:solidFill>
                <a:schemeClr val="accent5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23605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066" y="57821"/>
            <a:ext cx="2019300" cy="1331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8838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672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1775">
            <a:off x="2716491" y="4800600"/>
            <a:ext cx="1476594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57637"/>
            <a:ext cx="2038093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9216">
            <a:off x="6752734" y="4339471"/>
            <a:ext cx="19050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86" y="3352800"/>
            <a:ext cx="5133846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0" y="3352800"/>
            <a:ext cx="44958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90578"/>
      </p:ext>
    </p:extLst>
  </p:cSld>
  <p:clrMapOvr>
    <a:masterClrMapping/>
  </p:clrMapOvr>
  <p:transition spd="slow" advTm="913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922" objId="6"/>
        <p14:stopEvt time="9130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40"/>
            <a:ext cx="9067800" cy="2118360"/>
          </a:xfrm>
        </p:spPr>
        <p:txBody>
          <a:bodyPr>
            <a:noAutofit/>
          </a:bodyPr>
          <a:lstStyle/>
          <a:p>
            <a:r>
              <a:rPr lang="es-MX" sz="5400" dirty="0" smtClean="0"/>
              <a:t>Me encanta jugar al baloncesto y pasar tiempo con amigos</a:t>
            </a:r>
            <a:endParaRPr lang="es-MX" sz="5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1" y="2411482"/>
            <a:ext cx="3045279" cy="200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648200"/>
            <a:ext cx="238125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26168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3123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9068">
        <p14:switch dir="r"/>
      </p:transition>
    </mc:Choice>
    <mc:Fallback xmlns="">
      <p:transition spd="slow" advTm="90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8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299" objId="3"/>
        <p14:stopEvt time="9068" objId="3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848600" cy="14630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No me gusta nada ni patinar ni tocar la guitara </a:t>
            </a:r>
            <a:endParaRPr lang="es-MX" sz="4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3152775" cy="20980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267200"/>
            <a:ext cx="2143125" cy="21431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0922">
            <a:off x="5562600" y="3581400"/>
            <a:ext cx="17430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91" y="4129087"/>
            <a:ext cx="189547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00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128">
        <p14:conveyor dir="l"/>
      </p:transition>
    </mc:Choice>
    <mc:Fallback xmlns="">
      <p:transition spd="slow" advTm="81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3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501" objId="3"/>
        <p14:stopEvt time="7916" objId="3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ym typeface="Wingdings" pitchFamily="2" charset="2"/>
              </a:rPr>
              <a:t>  Gracias!!!!  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9067800" cy="3581400"/>
          </a:xfrm>
        </p:spPr>
        <p:txBody>
          <a:bodyPr>
            <a:noAutofit/>
          </a:bodyPr>
          <a:lstStyle/>
          <a:p>
            <a:endParaRPr lang="en-US" sz="12500" dirty="0" smtClean="0"/>
          </a:p>
          <a:p>
            <a:pPr marL="0" indent="0">
              <a:buNone/>
            </a:pPr>
            <a:r>
              <a:rPr lang="es-MX" sz="12500" dirty="0" smtClean="0"/>
              <a:t>Terminando! </a:t>
            </a:r>
            <a:endParaRPr lang="es-MX" sz="12500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9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29"/>
    </mc:Choice>
    <mc:Fallback xmlns="">
      <p:transition spd="slow" advTm="6229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3080" objId="4"/>
        <p14:stopEvt time="6229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85800"/>
            <a:ext cx="22193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2057400"/>
          </a:xfrm>
        </p:spPr>
        <p:txBody>
          <a:bodyPr>
            <a:noAutofit/>
          </a:bodyPr>
          <a:lstStyle/>
          <a:p>
            <a:r>
              <a:rPr lang="es-MX" sz="5400" dirty="0" smtClean="0"/>
              <a:t>Me gusta dibujar y me gusta nadar También!</a:t>
            </a:r>
            <a:endParaRPr lang="es-MX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7239000" cy="39411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41336"/>
            <a:ext cx="3200400" cy="2514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1460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957" y="4572000"/>
            <a:ext cx="33051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4768654"/>
      </p:ext>
    </p:extLst>
  </p:cSld>
  <p:clrMapOvr>
    <a:masterClrMapping/>
  </p:clrMapOvr>
  <p:transition spd="slow" advTm="9449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6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103" objId="5"/>
        <p14:stopEvt time="8840" objId="5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284507" y="457200"/>
            <a:ext cx="22193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89760"/>
          </a:xfrm>
        </p:spPr>
        <p:txBody>
          <a:bodyPr>
            <a:normAutofit fontScale="90000"/>
          </a:bodyPr>
          <a:lstStyle/>
          <a:p>
            <a:r>
              <a:rPr lang="es-MX" sz="5400" dirty="0" smtClean="0">
                <a:solidFill>
                  <a:srgbClr val="FF0000"/>
                </a:solidFill>
              </a:rPr>
              <a:t>NO me gusta nada ni Luchar ni bailar tampoco</a:t>
            </a:r>
            <a:endParaRPr lang="es-MX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7239000" cy="39411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1" b="-1"/>
          <a:stretch/>
        </p:blipFill>
        <p:spPr bwMode="auto">
          <a:xfrm>
            <a:off x="152400" y="2382982"/>
            <a:ext cx="2971800" cy="3825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95600"/>
            <a:ext cx="4259723" cy="2923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078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47">
        <p14:ferris dir="l"/>
      </p:transition>
    </mc:Choice>
    <mc:Fallback xmlns="">
      <p:transition spd="slow" advTm="84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0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773" objId="4"/>
        <p14:stopEvt time="8130" objId="4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362075"/>
            <a:ext cx="22193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696200" cy="1828800"/>
          </a:xfrm>
        </p:spPr>
        <p:txBody>
          <a:bodyPr>
            <a:noAutofit/>
          </a:bodyPr>
          <a:lstStyle/>
          <a:p>
            <a:r>
              <a:rPr lang="es-MX" sz="5400" dirty="0" smtClean="0"/>
              <a:t>Me gusta mucho usar la computadora </a:t>
            </a:r>
            <a:endParaRPr lang="es-MX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7239000" cy="41697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939" y="2133600"/>
            <a:ext cx="2486025" cy="1838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24350"/>
            <a:ext cx="2552700" cy="17907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7976">
            <a:off x="228600" y="4296352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449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902">
        <p14:vortex dir="r"/>
      </p:transition>
    </mc:Choice>
    <mc:Fallback xmlns="">
      <p:transition spd="slow" advTm="5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20" objId="4"/>
        <p14:stopEvt time="5902" objId="4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304800"/>
            <a:ext cx="2733675" cy="1666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43600" y="4724400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1828800"/>
          </a:xfrm>
        </p:spPr>
        <p:txBody>
          <a:bodyPr>
            <a:normAutofit/>
          </a:bodyPr>
          <a:lstStyle/>
          <a:p>
            <a:r>
              <a:rPr lang="es-MX" sz="5400" dirty="0" smtClean="0"/>
              <a:t>Me encanta jugar futbol americano </a:t>
            </a:r>
            <a:endParaRPr lang="es-MX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62187"/>
            <a:ext cx="2362200" cy="19335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2638425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95799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777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9001">
        <p14:prism isContent="1" isInverted="1"/>
      </p:transition>
    </mc:Choice>
    <mc:Fallback xmlns="">
      <p:transition spd="slow" advTm="90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496" objId="3"/>
        <p14:stopEvt time="9001" objId="3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20040"/>
            <a:ext cx="8763000" cy="1143000"/>
          </a:xfrm>
        </p:spPr>
        <p:txBody>
          <a:bodyPr>
            <a:noAutofit/>
          </a:bodyPr>
          <a:lstStyle/>
          <a:p>
            <a:r>
              <a:rPr lang="es-MX" sz="6000" dirty="0" smtClean="0"/>
              <a:t>No me gusta estudiar</a:t>
            </a:r>
            <a:endParaRPr lang="es-MX" sz="6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60439"/>
            <a:ext cx="3785353" cy="28353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71600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7600"/>
            <a:ext cx="2933700" cy="2552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7969">
            <a:off x="568282" y="499910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83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481">
        <p14:conveyor dir="l"/>
      </p:transition>
    </mc:Choice>
    <mc:Fallback xmlns="">
      <p:transition spd="slow" advTm="44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5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731" objId="3"/>
        <p14:stopEvt time="4423" objId="3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696200" cy="1752600"/>
          </a:xfrm>
        </p:spPr>
        <p:txBody>
          <a:bodyPr>
            <a:normAutofit fontScale="90000"/>
          </a:bodyPr>
          <a:lstStyle/>
          <a:p>
            <a:r>
              <a:rPr lang="es-MX" sz="5400" dirty="0" smtClean="0"/>
              <a:t>No me gusta ni montar en monopatín ni cantar </a:t>
            </a:r>
            <a:endParaRPr lang="es-MX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0780"/>
            <a:ext cx="3543300" cy="267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4114800"/>
            <a:ext cx="2638425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09800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1513236"/>
      </p:ext>
    </p:extLst>
  </p:cSld>
  <p:clrMapOvr>
    <a:masterClrMapping/>
  </p:clrMapOvr>
  <p:transition spd="slow" advTm="1018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3039" objId="3"/>
        <p14:stopEvt time="10186" objId="3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239000" cy="1386840"/>
          </a:xfrm>
        </p:spPr>
        <p:txBody>
          <a:bodyPr>
            <a:normAutofit/>
          </a:bodyPr>
          <a:lstStyle/>
          <a:p>
            <a:r>
              <a:rPr lang="es-MX" dirty="0" smtClean="0"/>
              <a:t>Me gusta ver la tele y escribir cuentos 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7432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779" y="685800"/>
            <a:ext cx="2143125" cy="2133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38432" y="3962400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1216">
            <a:off x="4675031" y="3581400"/>
            <a:ext cx="407007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9527070"/>
      </p:ext>
    </p:extLst>
  </p:cSld>
  <p:clrMapOvr>
    <a:masterClrMapping/>
  </p:clrMapOvr>
  <p:transition spd="slow" advTm="761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065" objId="3"/>
        <p14:stopEvt time="7611" objId="3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2341"/>
            <a:ext cx="2219136" cy="20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001000" cy="1310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s-MX" sz="6000" dirty="0" smtClean="0"/>
              <a:t>No me gusta trabajar </a:t>
            </a:r>
            <a:endParaRPr lang="es-MX" sz="6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05465"/>
            <a:ext cx="3000375" cy="2247385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352800"/>
            <a:ext cx="3733800" cy="28845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0554">
            <a:off x="5943600" y="4363272"/>
            <a:ext cx="2276475" cy="2009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482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492">
        <p14:window dir="vert"/>
      </p:transition>
    </mc:Choice>
    <mc:Fallback xmlns="">
      <p:transition spd="slow" advTm="44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9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99" objId="3"/>
        <p14:stopEvt time="4130" objId="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</TotalTime>
  <Words>80</Words>
  <Application>Microsoft Office PowerPoint</Application>
  <PresentationFormat>On-screen Show (4:3)</PresentationFormat>
  <Paragraphs>15</Paragraphs>
  <Slides>12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           EL PROYECTO DE LOS INTERESES</vt:lpstr>
      <vt:lpstr>Me gusta dibujar y me gusta nadar También!</vt:lpstr>
      <vt:lpstr>NO me gusta nada ni Luchar ni bailar tampoco</vt:lpstr>
      <vt:lpstr>Me gusta mucho usar la computadora </vt:lpstr>
      <vt:lpstr>Me encanta jugar futbol americano </vt:lpstr>
      <vt:lpstr>No me gusta estudiar</vt:lpstr>
      <vt:lpstr>No me gusta ni montar en monopatín ni cantar </vt:lpstr>
      <vt:lpstr>Me gusta ver la tele y escribir cuentos </vt:lpstr>
      <vt:lpstr>  No me gusta trabajar </vt:lpstr>
      <vt:lpstr>Me encanta jugar al baloncesto y pasar tiempo con amigos</vt:lpstr>
      <vt:lpstr>No me gusta nada ni patinar ni tocar la guitara </vt:lpstr>
      <vt:lpstr>  Gracias!!!!   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CLSD</dc:creator>
  <cp:lastModifiedBy>CLSD</cp:lastModifiedBy>
  <cp:revision>15</cp:revision>
  <dcterms:created xsi:type="dcterms:W3CDTF">2011-12-01T16:57:08Z</dcterms:created>
  <dcterms:modified xsi:type="dcterms:W3CDTF">2011-12-08T16:53:47Z</dcterms:modified>
</cp:coreProperties>
</file>